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orient="horz" pos="4752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Objects="1" showGuides="1">
      <p:cViewPr>
        <p:scale>
          <a:sx n="160" d="100"/>
          <a:sy n="160" d="100"/>
        </p:scale>
        <p:origin x="928" y="-3632"/>
      </p:cViewPr>
      <p:guideLst>
        <p:guide orient="horz" pos="1584"/>
        <p:guide pos="2448"/>
        <p:guide orient="horz" pos="4752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A109B-32E4-234C-99DA-C04FA6924F59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FBE4F-4441-0049-A70D-F7038FB9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FBE4F-4441-0049-A70D-F7038FB9D0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3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7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1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3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1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2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6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A87F-66E3-FC4E-ABFE-0B51A4AD579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B05F-BCA9-A940-BB01-2D0276E16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3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1AEF35-AF6C-4A2F-A14B-2285D8DAB6F5}"/>
              </a:ext>
            </a:extLst>
          </p:cNvPr>
          <p:cNvGrpSpPr/>
          <p:nvPr/>
        </p:nvGrpSpPr>
        <p:grpSpPr>
          <a:xfrm>
            <a:off x="330703" y="490345"/>
            <a:ext cx="3497512" cy="4401621"/>
            <a:chOff x="379093" y="476490"/>
            <a:chExt cx="3497512" cy="4401621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2BFDAC6-8F74-4401-9E1D-FDF3E2435184}"/>
                </a:ext>
              </a:extLst>
            </p:cNvPr>
            <p:cNvGrpSpPr/>
            <p:nvPr/>
          </p:nvGrpSpPr>
          <p:grpSpPr>
            <a:xfrm>
              <a:off x="379093" y="476490"/>
              <a:ext cx="3080488" cy="4401621"/>
              <a:chOff x="226693" y="324090"/>
              <a:chExt cx="3080488" cy="4401621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42BC8AB-59C5-4B53-9BEA-FD0195899D74}"/>
                  </a:ext>
                </a:extLst>
              </p:cNvPr>
              <p:cNvSpPr txBox="1"/>
              <p:nvPr/>
            </p:nvSpPr>
            <p:spPr>
              <a:xfrm>
                <a:off x="801685" y="324090"/>
                <a:ext cx="2505496" cy="36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Post Vaccine Information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55D0274-55E2-4126-9A9D-38CC9C886603}"/>
                  </a:ext>
                </a:extLst>
              </p:cNvPr>
              <p:cNvSpPr txBox="1"/>
              <p:nvPr/>
            </p:nvSpPr>
            <p:spPr>
              <a:xfrm>
                <a:off x="226693" y="847726"/>
                <a:ext cx="2968173" cy="3877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Your monitoring time ends: __________</a:t>
                </a:r>
              </a:p>
              <a:p>
                <a:pPr lvl="1"/>
                <a:r>
                  <a:rPr lang="en-US" sz="1000" dirty="0"/>
                  <a:t>Notify us immediately if you feel closing of the throat, wheezing, shortness of breath, upset stomach, dizziness or lightheadedness, itching, hives or swelling of the lips, face, or throat.</a:t>
                </a:r>
              </a:p>
              <a:p>
                <a:pPr lvl="1"/>
                <a:endParaRPr lang="en-US" sz="1000" dirty="0"/>
              </a:p>
              <a:p>
                <a:r>
                  <a:rPr lang="en-US" sz="1200" dirty="0"/>
                  <a:t>Read about your vaccine. Pfizer </a:t>
                </a:r>
                <a:r>
                  <a:rPr lang="en-US" sz="1200" dirty="0" err="1"/>
                  <a:t>BioNTech</a:t>
                </a:r>
                <a:r>
                  <a:rPr lang="en-US" sz="1200" dirty="0"/>
                  <a:t> Fact Sheet. </a:t>
                </a:r>
                <a:r>
                  <a:rPr lang="en-US" sz="1000" dirty="0"/>
                  <a:t>Aim your smartphone’s camera at this code.  </a:t>
                </a:r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/>
                  <a:t>Before you leave, schedule your 2</a:t>
                </a:r>
                <a:r>
                  <a:rPr lang="en-US" sz="1200" baseline="30000" dirty="0"/>
                  <a:t>nd</a:t>
                </a:r>
                <a:r>
                  <a:rPr lang="en-US" sz="1200" dirty="0"/>
                  <a:t> dose</a:t>
                </a:r>
              </a:p>
              <a:p>
                <a:r>
                  <a:rPr lang="en-US" sz="1200" dirty="0"/>
                  <a:t>on or after: __________  </a:t>
                </a:r>
                <a:r>
                  <a:rPr lang="en-US" sz="1000" dirty="0"/>
                  <a:t>Aim your </a:t>
                </a:r>
              </a:p>
              <a:p>
                <a:r>
                  <a:rPr lang="en-US" sz="1000" dirty="0"/>
                  <a:t>smartphone’s camera at this code. </a:t>
                </a:r>
                <a:r>
                  <a:rPr lang="en-US" sz="1200" dirty="0"/>
                  <a:t> </a:t>
                </a:r>
              </a:p>
              <a:p>
                <a:pPr lvl="1"/>
                <a:endParaRPr lang="en-US" sz="10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r>
                  <a:rPr lang="en-US" sz="1200" dirty="0"/>
                  <a:t>Sign up for V-Safe, and after vaccination health checker provided by CDC </a:t>
                </a:r>
                <a:r>
                  <a:rPr lang="en-US" sz="1000" dirty="0"/>
                  <a:t>Aim your smart phone’s camera at this code. </a:t>
                </a:r>
              </a:p>
              <a:p>
                <a:pPr algn="ctr"/>
                <a:endParaRPr lang="en-US" dirty="0"/>
              </a:p>
            </p:txBody>
          </p:sp>
        </p:grpSp>
        <p:pic>
          <p:nvPicPr>
            <p:cNvPr id="10" name="Picture 9" descr="Qr code&#10;&#10;Description automatically generated">
              <a:extLst>
                <a:ext uri="{FF2B5EF4-FFF2-40B4-BE49-F238E27FC236}">
                  <a16:creationId xmlns:a16="http://schemas.microsoft.com/office/drawing/2014/main" id="{1D08C3E7-012E-45C2-BB51-A50FD6F74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4839" y="2006667"/>
              <a:ext cx="665742" cy="665742"/>
            </a:xfrm>
            <a:prstGeom prst="rect">
              <a:avLst/>
            </a:prstGeom>
          </p:spPr>
        </p:pic>
        <p:pic>
          <p:nvPicPr>
            <p:cNvPr id="13" name="Picture 12" descr="Qr code&#10;&#10;Description automatically generated">
              <a:extLst>
                <a:ext uri="{FF2B5EF4-FFF2-40B4-BE49-F238E27FC236}">
                  <a16:creationId xmlns:a16="http://schemas.microsoft.com/office/drawing/2014/main" id="{74EB5599-55B1-42DE-90BC-C8DB2C4F4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7129" y="3933965"/>
              <a:ext cx="729476" cy="7294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C3BB99B-7E03-493C-B4F5-7344940A50EB}"/>
              </a:ext>
            </a:extLst>
          </p:cNvPr>
          <p:cNvGrpSpPr/>
          <p:nvPr/>
        </p:nvGrpSpPr>
        <p:grpSpPr>
          <a:xfrm>
            <a:off x="4085285" y="565054"/>
            <a:ext cx="3497512" cy="4401621"/>
            <a:chOff x="379093" y="476490"/>
            <a:chExt cx="3497512" cy="4401621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5897BEB-3612-4CDD-8341-87AA3D2689EE}"/>
                </a:ext>
              </a:extLst>
            </p:cNvPr>
            <p:cNvGrpSpPr/>
            <p:nvPr/>
          </p:nvGrpSpPr>
          <p:grpSpPr>
            <a:xfrm>
              <a:off x="379093" y="476490"/>
              <a:ext cx="3080488" cy="4401621"/>
              <a:chOff x="226693" y="324090"/>
              <a:chExt cx="3080488" cy="4401621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4E9DF14-30FB-4A87-AC49-59E327573F7E}"/>
                  </a:ext>
                </a:extLst>
              </p:cNvPr>
              <p:cNvSpPr txBox="1"/>
              <p:nvPr/>
            </p:nvSpPr>
            <p:spPr>
              <a:xfrm>
                <a:off x="801685" y="324090"/>
                <a:ext cx="2505496" cy="36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Post Vaccine Information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D145418-BF91-425B-AEEE-E9C57F0AD96E}"/>
                  </a:ext>
                </a:extLst>
              </p:cNvPr>
              <p:cNvSpPr txBox="1"/>
              <p:nvPr/>
            </p:nvSpPr>
            <p:spPr>
              <a:xfrm>
                <a:off x="226693" y="847726"/>
                <a:ext cx="2968173" cy="3877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Your monitoring time ends: __________</a:t>
                </a:r>
              </a:p>
              <a:p>
                <a:pPr lvl="1"/>
                <a:r>
                  <a:rPr lang="en-US" sz="1000" dirty="0"/>
                  <a:t>Notify us immediately if you feel closing of the throat, wheezing, shortness of breath, upset stomach, dizziness or lightheadedness, itching, hives or swelling of the lips, face, or throat.</a:t>
                </a:r>
              </a:p>
              <a:p>
                <a:pPr lvl="1"/>
                <a:endParaRPr lang="en-US" sz="1000" dirty="0"/>
              </a:p>
              <a:p>
                <a:r>
                  <a:rPr lang="en-US" sz="1200" dirty="0"/>
                  <a:t>Read about your vaccine. Pfizer </a:t>
                </a:r>
                <a:r>
                  <a:rPr lang="en-US" sz="1200" dirty="0" err="1"/>
                  <a:t>BioNTech</a:t>
                </a:r>
                <a:r>
                  <a:rPr lang="en-US" sz="1200" dirty="0"/>
                  <a:t> Fact Sheet. </a:t>
                </a:r>
                <a:r>
                  <a:rPr lang="en-US" sz="1000" dirty="0"/>
                  <a:t>Aim your smartphone’s camera at this code.  </a:t>
                </a:r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/>
                  <a:t>Before you leave, schedule your 2</a:t>
                </a:r>
                <a:r>
                  <a:rPr lang="en-US" sz="1200" baseline="30000" dirty="0"/>
                  <a:t>nd</a:t>
                </a:r>
                <a:r>
                  <a:rPr lang="en-US" sz="1200" dirty="0"/>
                  <a:t> dose</a:t>
                </a:r>
              </a:p>
              <a:p>
                <a:r>
                  <a:rPr lang="en-US" sz="1200" dirty="0"/>
                  <a:t>on or after: __________  </a:t>
                </a:r>
                <a:r>
                  <a:rPr lang="en-US" sz="1000" dirty="0"/>
                  <a:t>Aim your </a:t>
                </a:r>
              </a:p>
              <a:p>
                <a:r>
                  <a:rPr lang="en-US" sz="1000" dirty="0"/>
                  <a:t>smartphone’s camera at this code. </a:t>
                </a:r>
                <a:r>
                  <a:rPr lang="en-US" sz="1200" dirty="0"/>
                  <a:t> </a:t>
                </a:r>
              </a:p>
              <a:p>
                <a:pPr lvl="1"/>
                <a:endParaRPr lang="en-US" sz="10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r>
                  <a:rPr lang="en-US" sz="1200" dirty="0"/>
                  <a:t>Sign up for V-Safe, and after vaccination health checker provided by CDC </a:t>
                </a:r>
                <a:r>
                  <a:rPr lang="en-US" sz="1000" dirty="0"/>
                  <a:t>Aim your smart phone’s camera at this code. </a:t>
                </a:r>
              </a:p>
              <a:p>
                <a:pPr algn="ctr"/>
                <a:endParaRPr lang="en-US" dirty="0"/>
              </a:p>
            </p:txBody>
          </p:sp>
        </p:grpSp>
        <p:pic>
          <p:nvPicPr>
            <p:cNvPr id="89" name="Picture 88" descr="Qr code&#10;&#10;Description automatically generated">
              <a:extLst>
                <a:ext uri="{FF2B5EF4-FFF2-40B4-BE49-F238E27FC236}">
                  <a16:creationId xmlns:a16="http://schemas.microsoft.com/office/drawing/2014/main" id="{BEBD5B56-666F-46C8-AA71-764694E67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4839" y="2006667"/>
              <a:ext cx="665742" cy="665742"/>
            </a:xfrm>
            <a:prstGeom prst="rect">
              <a:avLst/>
            </a:prstGeom>
          </p:spPr>
        </p:pic>
        <p:pic>
          <p:nvPicPr>
            <p:cNvPr id="90" name="Picture 89" descr="Qr code&#10;&#10;Description automatically generated">
              <a:extLst>
                <a:ext uri="{FF2B5EF4-FFF2-40B4-BE49-F238E27FC236}">
                  <a16:creationId xmlns:a16="http://schemas.microsoft.com/office/drawing/2014/main" id="{472458AE-16AE-490D-8BAB-7281A1F88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7129" y="3933965"/>
              <a:ext cx="729476" cy="729476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240AF33-93DA-4F68-8AA1-1637EF06556C}"/>
              </a:ext>
            </a:extLst>
          </p:cNvPr>
          <p:cNvGrpSpPr/>
          <p:nvPr/>
        </p:nvGrpSpPr>
        <p:grpSpPr>
          <a:xfrm>
            <a:off x="290624" y="5388834"/>
            <a:ext cx="3497512" cy="4401621"/>
            <a:chOff x="379093" y="476490"/>
            <a:chExt cx="3497512" cy="440162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4AB45D2-7298-4363-A07C-7931EC8D24A5}"/>
                </a:ext>
              </a:extLst>
            </p:cNvPr>
            <p:cNvGrpSpPr/>
            <p:nvPr/>
          </p:nvGrpSpPr>
          <p:grpSpPr>
            <a:xfrm>
              <a:off x="379093" y="476490"/>
              <a:ext cx="3080488" cy="4401621"/>
              <a:chOff x="226693" y="324090"/>
              <a:chExt cx="3080488" cy="4401621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BEE7479-DFB4-4226-AC9A-65938095972D}"/>
                  </a:ext>
                </a:extLst>
              </p:cNvPr>
              <p:cNvSpPr txBox="1"/>
              <p:nvPr/>
            </p:nvSpPr>
            <p:spPr>
              <a:xfrm>
                <a:off x="801685" y="324090"/>
                <a:ext cx="2505496" cy="36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Post Vaccine Information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59965008-5204-4778-B8D8-1CB43DC1CD52}"/>
                  </a:ext>
                </a:extLst>
              </p:cNvPr>
              <p:cNvSpPr txBox="1"/>
              <p:nvPr/>
            </p:nvSpPr>
            <p:spPr>
              <a:xfrm>
                <a:off x="226693" y="847726"/>
                <a:ext cx="2968173" cy="3877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Your monitoring time ends: __________</a:t>
                </a:r>
              </a:p>
              <a:p>
                <a:pPr lvl="1"/>
                <a:r>
                  <a:rPr lang="en-US" sz="1000" dirty="0"/>
                  <a:t>Notify us immediately if you feel closing of the throat, wheezing, shortness of breath, upset stomach, dizziness or lightheadedness, itching, hives or swelling of the lips, face, or throat.</a:t>
                </a:r>
              </a:p>
              <a:p>
                <a:pPr lvl="1"/>
                <a:endParaRPr lang="en-US" sz="1000" dirty="0"/>
              </a:p>
              <a:p>
                <a:r>
                  <a:rPr lang="en-US" sz="1200" dirty="0"/>
                  <a:t>Read about your vaccine. Pfizer </a:t>
                </a:r>
                <a:r>
                  <a:rPr lang="en-US" sz="1200" dirty="0" err="1"/>
                  <a:t>BioNTech</a:t>
                </a:r>
                <a:r>
                  <a:rPr lang="en-US" sz="1200" dirty="0"/>
                  <a:t> Fact Sheet. </a:t>
                </a:r>
                <a:r>
                  <a:rPr lang="en-US" sz="1000" dirty="0"/>
                  <a:t>Aim your smartphone’s camera at this code.  </a:t>
                </a:r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/>
                  <a:t>Before you leave, schedule your 2</a:t>
                </a:r>
                <a:r>
                  <a:rPr lang="en-US" sz="1200" baseline="30000" dirty="0"/>
                  <a:t>nd</a:t>
                </a:r>
                <a:r>
                  <a:rPr lang="en-US" sz="1200" dirty="0"/>
                  <a:t> dose</a:t>
                </a:r>
              </a:p>
              <a:p>
                <a:r>
                  <a:rPr lang="en-US" sz="1200" dirty="0"/>
                  <a:t>on or after: __________  </a:t>
                </a:r>
                <a:r>
                  <a:rPr lang="en-US" sz="1000" dirty="0"/>
                  <a:t>Aim your </a:t>
                </a:r>
              </a:p>
              <a:p>
                <a:r>
                  <a:rPr lang="en-US" sz="1000" dirty="0"/>
                  <a:t>smartphone’s camera at this code. </a:t>
                </a:r>
                <a:r>
                  <a:rPr lang="en-US" sz="1200" dirty="0"/>
                  <a:t> </a:t>
                </a:r>
              </a:p>
              <a:p>
                <a:pPr lvl="1"/>
                <a:endParaRPr lang="en-US" sz="10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r>
                  <a:rPr lang="en-US" sz="1200" dirty="0"/>
                  <a:t>Sign up for V-Safe, and after vaccination health checker provided by CDC </a:t>
                </a:r>
                <a:r>
                  <a:rPr lang="en-US" sz="1000" dirty="0"/>
                  <a:t>Aim your smart phone’s camera at this code. </a:t>
                </a:r>
              </a:p>
              <a:p>
                <a:pPr algn="ctr"/>
                <a:endParaRPr lang="en-US" dirty="0"/>
              </a:p>
            </p:txBody>
          </p:sp>
        </p:grpSp>
        <p:pic>
          <p:nvPicPr>
            <p:cNvPr id="98" name="Picture 97" descr="Qr code&#10;&#10;Description automatically generated">
              <a:extLst>
                <a:ext uri="{FF2B5EF4-FFF2-40B4-BE49-F238E27FC236}">
                  <a16:creationId xmlns:a16="http://schemas.microsoft.com/office/drawing/2014/main" id="{6A9D203A-C292-46AF-89D6-5E99BC336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4839" y="2006667"/>
              <a:ext cx="665742" cy="665742"/>
            </a:xfrm>
            <a:prstGeom prst="rect">
              <a:avLst/>
            </a:prstGeom>
          </p:spPr>
        </p:pic>
        <p:pic>
          <p:nvPicPr>
            <p:cNvPr id="99" name="Picture 98" descr="Qr code&#10;&#10;Description automatically generated">
              <a:extLst>
                <a:ext uri="{FF2B5EF4-FFF2-40B4-BE49-F238E27FC236}">
                  <a16:creationId xmlns:a16="http://schemas.microsoft.com/office/drawing/2014/main" id="{12548693-0B19-4EF0-9E64-4FF6D758BE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7129" y="3933965"/>
              <a:ext cx="729476" cy="729476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3756C29-13BF-43AA-985E-890C7884470B}"/>
              </a:ext>
            </a:extLst>
          </p:cNvPr>
          <p:cNvGrpSpPr/>
          <p:nvPr/>
        </p:nvGrpSpPr>
        <p:grpSpPr>
          <a:xfrm>
            <a:off x="4081230" y="5488221"/>
            <a:ext cx="3497512" cy="4401621"/>
            <a:chOff x="379093" y="476490"/>
            <a:chExt cx="3497512" cy="4401621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9847E0E-B25F-4CE0-882E-5B356A3025B5}"/>
                </a:ext>
              </a:extLst>
            </p:cNvPr>
            <p:cNvGrpSpPr/>
            <p:nvPr/>
          </p:nvGrpSpPr>
          <p:grpSpPr>
            <a:xfrm>
              <a:off x="379093" y="476490"/>
              <a:ext cx="3080488" cy="4401621"/>
              <a:chOff x="226693" y="324090"/>
              <a:chExt cx="3080488" cy="4401621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23FE0DB-82E7-4E28-88C1-0817C6BFF786}"/>
                  </a:ext>
                </a:extLst>
              </p:cNvPr>
              <p:cNvSpPr txBox="1"/>
              <p:nvPr/>
            </p:nvSpPr>
            <p:spPr>
              <a:xfrm>
                <a:off x="801685" y="324090"/>
                <a:ext cx="2505496" cy="36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Post Vaccine Information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3B8BC51-1B0C-4E3F-B287-8783353A0CE2}"/>
                  </a:ext>
                </a:extLst>
              </p:cNvPr>
              <p:cNvSpPr txBox="1"/>
              <p:nvPr/>
            </p:nvSpPr>
            <p:spPr>
              <a:xfrm>
                <a:off x="226693" y="847726"/>
                <a:ext cx="2968173" cy="3877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Your monitoring time ends: __________</a:t>
                </a:r>
              </a:p>
              <a:p>
                <a:pPr lvl="1"/>
                <a:r>
                  <a:rPr lang="en-US" sz="1000" dirty="0"/>
                  <a:t>Notify us immediately if you feel closing of the throat, wheezing, shortness of breath, upset stomach, dizziness or lightheadedness, itching, hives or swelling of the lips, face, or throat.</a:t>
                </a:r>
              </a:p>
              <a:p>
                <a:pPr lvl="1"/>
                <a:endParaRPr lang="en-US" sz="1000" dirty="0"/>
              </a:p>
              <a:p>
                <a:r>
                  <a:rPr lang="en-US" sz="1200" dirty="0"/>
                  <a:t>Read about your vaccine. Pfizer </a:t>
                </a:r>
                <a:r>
                  <a:rPr lang="en-US" sz="1200" dirty="0" err="1"/>
                  <a:t>BioNTech</a:t>
                </a:r>
                <a:r>
                  <a:rPr lang="en-US" sz="1200" dirty="0"/>
                  <a:t> Fact Sheet. </a:t>
                </a:r>
                <a:r>
                  <a:rPr lang="en-US" sz="1000" dirty="0"/>
                  <a:t>Aim your smartphone’s camera at this code.  </a:t>
                </a:r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/>
                  <a:t>Before you leave, schedule your 2</a:t>
                </a:r>
                <a:r>
                  <a:rPr lang="en-US" sz="1200" baseline="30000" dirty="0"/>
                  <a:t>nd</a:t>
                </a:r>
                <a:r>
                  <a:rPr lang="en-US" sz="1200" dirty="0"/>
                  <a:t> dose</a:t>
                </a:r>
              </a:p>
              <a:p>
                <a:r>
                  <a:rPr lang="en-US" sz="1200" dirty="0"/>
                  <a:t>on or after: __________  </a:t>
                </a:r>
                <a:r>
                  <a:rPr lang="en-US" sz="1000" dirty="0"/>
                  <a:t>Aim your </a:t>
                </a:r>
              </a:p>
              <a:p>
                <a:r>
                  <a:rPr lang="en-US" sz="1000" dirty="0"/>
                  <a:t>smartphone’s camera at this code. </a:t>
                </a:r>
                <a:r>
                  <a:rPr lang="en-US" sz="1200" dirty="0"/>
                  <a:t> </a:t>
                </a:r>
              </a:p>
              <a:p>
                <a:pPr lvl="1"/>
                <a:endParaRPr lang="en-US" sz="10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pPr lvl="1"/>
                <a:endParaRPr lang="en-US" sz="600" dirty="0"/>
              </a:p>
              <a:p>
                <a:r>
                  <a:rPr lang="en-US" sz="1200" dirty="0"/>
                  <a:t>Sign up for V-Safe, and after vaccination health checker provided by CDC </a:t>
                </a:r>
                <a:r>
                  <a:rPr lang="en-US" sz="1000" dirty="0"/>
                  <a:t>Aim your smart phone’s camera at this code. </a:t>
                </a:r>
              </a:p>
              <a:p>
                <a:pPr algn="ctr"/>
                <a:endParaRPr lang="en-US" dirty="0"/>
              </a:p>
            </p:txBody>
          </p:sp>
        </p:grpSp>
        <p:pic>
          <p:nvPicPr>
            <p:cNvPr id="107" name="Picture 106" descr="Qr code&#10;&#10;Description automatically generated">
              <a:extLst>
                <a:ext uri="{FF2B5EF4-FFF2-40B4-BE49-F238E27FC236}">
                  <a16:creationId xmlns:a16="http://schemas.microsoft.com/office/drawing/2014/main" id="{7AF5DFE4-9CF5-4DA1-9522-509CB0159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4839" y="2006667"/>
              <a:ext cx="665742" cy="665742"/>
            </a:xfrm>
            <a:prstGeom prst="rect">
              <a:avLst/>
            </a:prstGeom>
          </p:spPr>
        </p:pic>
        <p:pic>
          <p:nvPicPr>
            <p:cNvPr id="108" name="Picture 107" descr="Qr code&#10;&#10;Description automatically generated">
              <a:extLst>
                <a:ext uri="{FF2B5EF4-FFF2-40B4-BE49-F238E27FC236}">
                  <a16:creationId xmlns:a16="http://schemas.microsoft.com/office/drawing/2014/main" id="{DC258E07-E0F3-46AA-8D31-1052D4204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7129" y="3933965"/>
              <a:ext cx="729476" cy="72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077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94503B16AB24E93FDA9C598D5A7BD" ma:contentTypeVersion="12" ma:contentTypeDescription="Create a new document." ma:contentTypeScope="" ma:versionID="381f0e1cd1d46527aa1854764a6842e4">
  <xsd:schema xmlns:xsd="http://www.w3.org/2001/XMLSchema" xmlns:xs="http://www.w3.org/2001/XMLSchema" xmlns:p="http://schemas.microsoft.com/office/2006/metadata/properties" xmlns:ns2="fdad5a19-3b77-4d66-8c45-95e9b1a5013f" xmlns:ns3="4caa9223-d11e-4628-a1a7-2ec76e5673a2" targetNamespace="http://schemas.microsoft.com/office/2006/metadata/properties" ma:root="true" ma:fieldsID="cc3432efe68f3c026d5f052092985aa7" ns2:_="" ns3:_="">
    <xsd:import namespace="fdad5a19-3b77-4d66-8c45-95e9b1a5013f"/>
    <xsd:import namespace="4caa9223-d11e-4628-a1a7-2ec76e5673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d5a19-3b77-4d66-8c45-95e9b1a501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aa9223-d11e-4628-a1a7-2ec76e5673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1BC7B-A8F7-4974-8054-BD7789FF359E}">
  <ds:schemaRefs>
    <ds:schemaRef ds:uri="fdad5a19-3b77-4d66-8c45-95e9b1a5013f"/>
    <ds:schemaRef ds:uri="http://purl.org/dc/dcmitype/"/>
    <ds:schemaRef ds:uri="http://schemas.microsoft.com/office/2006/metadata/properties"/>
    <ds:schemaRef ds:uri="4caa9223-d11e-4628-a1a7-2ec76e5673a2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6E3B3F-79C5-4B03-BD97-F6AA6987E0A3}">
  <ds:schemaRefs>
    <ds:schemaRef ds:uri="4caa9223-d11e-4628-a1a7-2ec76e5673a2"/>
    <ds:schemaRef ds:uri="fdad5a19-3b77-4d66-8c45-95e9b1a501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5DCC7E2-0355-49A8-9BFD-9FF91DA723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433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Elyse Tung</dc:creator>
  <cp:lastModifiedBy>Cody Clifton</cp:lastModifiedBy>
  <cp:revision>7</cp:revision>
  <cp:lastPrinted>2021-01-07T17:33:42Z</cp:lastPrinted>
  <dcterms:created xsi:type="dcterms:W3CDTF">2021-01-03T07:21:16Z</dcterms:created>
  <dcterms:modified xsi:type="dcterms:W3CDTF">2021-01-31T16:15:08Z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0x010100C1B94503B16AB24E93FDA9C598D5A7BD</vt:lpwstr>
  </property>
</Properties>
</file>